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642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9/27/2021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9/27/2021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9/27/2021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9/27/2021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java/nutsandbolts/while.html" TargetMode="External"/><Relationship Id="rId2" Type="http://schemas.openxmlformats.org/officeDocument/2006/relationships/hyperlink" Target="https://docs.oracle.com/javase/tutorial/java/nutsandbolts/fo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javase/7/docs/api/java/lang/String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CE604-847D-4EBC-8AC9-77D77C8BF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4" y="-44003"/>
            <a:ext cx="12270228" cy="6902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535040" y="6451600"/>
            <a:ext cx="8735325" cy="406400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b="1" dirty="0">
                <a:ln>
                  <a:solidFill>
                    <a:schemeClr val="tx1"/>
                  </a:solidFill>
                </a:ln>
              </a:rPr>
              <a:t>Mark Daniel g. Dacer</a:t>
            </a:r>
          </a:p>
        </p:txBody>
      </p:sp>
      <p:sp>
        <p:nvSpPr>
          <p:cNvPr id="3" name="AutoShape 2" descr="https://u.photofunia.com/1/results/G/j/GjdbXRrtN_sjcQRPK8UsNQ_r.jpg">
            <a:extLst>
              <a:ext uri="{FF2B5EF4-FFF2-40B4-BE49-F238E27FC236}">
                <a16:creationId xmlns:a16="http://schemas.microsoft.com/office/drawing/2014/main" id="{0F3308C5-DCBC-4728-8EF3-921EB25CBA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https://u.photofunia.com/2/results/l/r/lroc5k1FCuhD13zixC9XCQ_r.jpg">
            <a:extLst>
              <a:ext uri="{FF2B5EF4-FFF2-40B4-BE49-F238E27FC236}">
                <a16:creationId xmlns:a16="http://schemas.microsoft.com/office/drawing/2014/main" id="{6BCC6387-D970-4A8F-BDF6-0B73C33D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25" y="849535"/>
            <a:ext cx="7143750" cy="5114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F546-2FED-4F23-92FA-3DEA6BB7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9FB97-7E14-42EC-8F75-DFAEF78A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C64F5-B45A-43D9-9F9E-3D59F195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88" y="1981200"/>
            <a:ext cx="6805048" cy="3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729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6BB3-C1FC-4BA6-992D-035CE3B3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Learning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A737-EE45-47D4-AF07-17D1DC91C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Statement - </a:t>
            </a:r>
            <a:r>
              <a:rPr lang="en-US" dirty="0">
                <a:hlinkClick r:id="rId2"/>
              </a:rPr>
              <a:t>https://docs.oracle.com/javase/tutorial/java/nutsandbolts/for.html</a:t>
            </a:r>
            <a:endParaRPr lang="en-US" dirty="0"/>
          </a:p>
          <a:p>
            <a:r>
              <a:rPr lang="en-US" dirty="0"/>
              <a:t>Do &amp; While Statement - </a:t>
            </a:r>
            <a:r>
              <a:rPr lang="en-US" dirty="0">
                <a:hlinkClick r:id="rId3"/>
              </a:rPr>
              <a:t>https://docs.oracle.com/javase/tutorial/java/nutsandbolts/while.html</a:t>
            </a:r>
            <a:endParaRPr lang="en-US" dirty="0"/>
          </a:p>
          <a:p>
            <a:r>
              <a:rPr lang="en-US" dirty="0"/>
              <a:t>Java Strings - </a:t>
            </a:r>
            <a:r>
              <a:rPr lang="en-US" dirty="0">
                <a:hlinkClick r:id="rId4"/>
              </a:rPr>
              <a:t>https://docs.oracle.com/javase/7/docs/api/java/lang/String.html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069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C6FB-4F42-4FC7-A5C8-A7BEC8962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8D2C7-294F-49D6-B633-5E5C99D3BA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String Concatenation Forms A New String That Is The Combination Of Multiple Strings</a:t>
            </a:r>
          </a:p>
        </p:txBody>
      </p:sp>
      <p:pic>
        <p:nvPicPr>
          <p:cNvPr id="2050" name="Picture 2" descr="DRAGON BALL FIGHTERZ | SUPER SAIYAN BLUE VEGITO MOD (SHINTANI COLORS) |  Anime Amino">
            <a:extLst>
              <a:ext uri="{FF2B5EF4-FFF2-40B4-BE49-F238E27FC236}">
                <a16:creationId xmlns:a16="http://schemas.microsoft.com/office/drawing/2014/main" id="{79F40BCE-E50D-480F-8318-4F0D442CBF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7020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318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79C8-35B3-4FAA-B1AC-FB23491B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+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F9E3-3BF5-482B-A3E3-B3B43CC4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7B037-0602-4C78-9415-5080E5972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88" y="1860522"/>
            <a:ext cx="8539647" cy="414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68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B0A3-B774-4032-A60F-88BCD4F7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concat</a:t>
            </a:r>
            <a:r>
              <a:rPr lang="en-US" dirty="0"/>
              <a:t>()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EA3C-91E0-4644-9943-8CE0C0DB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err="1"/>
              <a:t>concat</a:t>
            </a:r>
            <a:r>
              <a:rPr lang="en-US" dirty="0"/>
              <a:t>() method concatenates the specified string to the end of current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B3E55-E03C-44A5-9C42-0131884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2" y="2800921"/>
            <a:ext cx="6705600" cy="33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43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FF6A-22B6-4F1A-A85D-4291BB37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020763"/>
          </a:xfrm>
        </p:spPr>
        <p:txBody>
          <a:bodyPr/>
          <a:lstStyle/>
          <a:p>
            <a:r>
              <a:rPr lang="en-US" dirty="0"/>
              <a:t>Using StringBuilder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453C-6491-4C0D-8701-165F788F7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295400"/>
            <a:ext cx="10360501" cy="4868669"/>
          </a:xfrm>
        </p:spPr>
        <p:txBody>
          <a:bodyPr>
            <a:normAutofit/>
          </a:bodyPr>
          <a:lstStyle/>
          <a:p>
            <a:r>
              <a:rPr lang="en-US" sz="2400" dirty="0"/>
              <a:t>String concatenation is implemented through the StringBuilder (or </a:t>
            </a:r>
            <a:r>
              <a:rPr lang="en-US" sz="2400" dirty="0" err="1"/>
              <a:t>StringBuffer</a:t>
            </a:r>
            <a:r>
              <a:rPr lang="en-US" sz="2400" dirty="0"/>
              <a:t>) class and it's append method. String concatenation operator produces a new String by appending the second operand onto the end of the first operand.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375E4-78D0-4C1C-AF4E-E10B4F89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199" y="2811463"/>
            <a:ext cx="64484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906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FDE7-9C32-41A2-8561-3D98A0D7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format()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0DCAB-B74E-4549-BE78-7C4834573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String.format</a:t>
            </a:r>
            <a:r>
              <a:rPr lang="en-US" dirty="0"/>
              <a:t>() method allows to concatenate multiple strings using format specifier like %s followed by the string values or objects.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5E647-385C-49EA-AB0D-587B13DC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12" y="2736256"/>
            <a:ext cx="7391400" cy="35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94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6CFD-D8A4-46A4-8D5A-CB97FDEE7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1"/>
            <a:ext cx="8735325" cy="1473200"/>
          </a:xfrm>
        </p:spPr>
        <p:txBody>
          <a:bodyPr/>
          <a:lstStyle/>
          <a:p>
            <a:r>
              <a:rPr lang="en-US" dirty="0"/>
              <a:t>Looping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E44A7-6F1B-4480-9B39-FC1600438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2057401"/>
            <a:ext cx="8735325" cy="2311399"/>
          </a:xfrm>
        </p:spPr>
        <p:txBody>
          <a:bodyPr/>
          <a:lstStyle/>
          <a:p>
            <a:r>
              <a:rPr lang="en-US" cap="none" dirty="0"/>
              <a:t>In computer programming, loops are used to repeat A block of code. For example, if you want to show A message 100 times, then rather than typing the same code 100 times, you can use A loop.</a:t>
            </a:r>
          </a:p>
        </p:txBody>
      </p:sp>
      <p:pic>
        <p:nvPicPr>
          <p:cNvPr id="4098" name="Picture 2" descr="Loop circles bucle GIF - Find on GIFER">
            <a:extLst>
              <a:ext uri="{FF2B5EF4-FFF2-40B4-BE49-F238E27FC236}">
                <a16:creationId xmlns:a16="http://schemas.microsoft.com/office/drawing/2014/main" id="{E7B054F7-63C1-4029-9FCC-FBB2E774D9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3872344"/>
            <a:ext cx="26162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5593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3CA0-92BE-4F13-B44A-984D4052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27FD8-473C-4A89-B4A1-CC76AE1E1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b="1" dirty="0"/>
              <a:t>while</a:t>
            </a:r>
            <a:r>
              <a:rPr lang="en-US" dirty="0"/>
              <a:t> loop is used to run a specific code until a certain condition is met.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13BF7-F256-4B2A-87FD-A6587744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09" y="2667000"/>
            <a:ext cx="6177006" cy="3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77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468E-49B2-4E25-AB22-AD3DCE660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DEBC-A9A9-4B1F-80F5-BC1771182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for loop is used to run a block of code for a certain number of times.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97238-A7E0-450A-AC4E-CD876121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32" y="2552240"/>
            <a:ext cx="6595760" cy="38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691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990</TotalTime>
  <Words>270</Words>
  <Application>Microsoft Office PowerPoint</Application>
  <PresentationFormat>Custom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Tech 16x9</vt:lpstr>
      <vt:lpstr>PowerPoint Presentation</vt:lpstr>
      <vt:lpstr>String Concatenation</vt:lpstr>
      <vt:lpstr>Using + Operator</vt:lpstr>
      <vt:lpstr>Using concat() method</vt:lpstr>
      <vt:lpstr>Using StringBuilder Class</vt:lpstr>
      <vt:lpstr>Using format() method</vt:lpstr>
      <vt:lpstr>Looping</vt:lpstr>
      <vt:lpstr>While loop</vt:lpstr>
      <vt:lpstr>For Loop</vt:lpstr>
      <vt:lpstr>Do While Loop</vt:lpstr>
      <vt:lpstr>Additional Learning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Classes in Java</dc:title>
  <dc:creator>MARK DANIEL G. DACER</dc:creator>
  <cp:lastModifiedBy>m13499</cp:lastModifiedBy>
  <cp:revision>44</cp:revision>
  <dcterms:created xsi:type="dcterms:W3CDTF">2021-09-14T13:19:03Z</dcterms:created>
  <dcterms:modified xsi:type="dcterms:W3CDTF">2021-09-27T10:00:55Z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